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05AB6-6895-5825-EBAE-6EC797B2EFC5}" v="303" dt="2024-02-27T07:36:08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776787" y="949040"/>
            <a:ext cx="1639673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/>
                <a:cs typeface="Arial"/>
              </a:rPr>
              <a:t>Unable to have patient council meetings due to patient dynamics</a:t>
            </a:r>
          </a:p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/>
                <a:cs typeface="Arial"/>
              </a:rPr>
              <a:t>Lounge TV picture quality failing</a:t>
            </a:r>
          </a:p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/>
                <a:cs typeface="Arial"/>
              </a:rPr>
              <a:t>Ward décor looking shabby in some areas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/>
                <a:cs typeface="Arial"/>
              </a:rPr>
              <a:t>Ullswater</a:t>
            </a:r>
            <a:endParaRPr lang="en-GB" b="1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/>
                <a:cs typeface="Arial"/>
              </a:rPr>
              <a:t>February 2024</a:t>
            </a:r>
            <a:endParaRPr lang="en-GB" sz="1400" b="1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0451" y="968303"/>
            <a:ext cx="1634282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/>
                <a:cs typeface="Arial"/>
              </a:rPr>
              <a:t>Suggestion box provided to enable patients to still have their voices heard</a:t>
            </a:r>
          </a:p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/>
                <a:cs typeface="Arial"/>
              </a:rPr>
              <a:t>New tv purchased</a:t>
            </a:r>
          </a:p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/>
                <a:cs typeface="Arial"/>
              </a:rPr>
              <a:t>Decorator currently completing works</a:t>
            </a:r>
          </a:p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/>
                <a:cs typeface="Arial"/>
              </a:rPr>
              <a:t>February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2168397" y="196340"/>
            <a:ext cx="311617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/>
                <a:cs typeface="Arial"/>
              </a:rPr>
              <a:t>February</a:t>
            </a:r>
            <a:endParaRPr lang="en-GB" sz="1400" b="1" dirty="0">
              <a:solidFill>
                <a:srgbClr val="005EB8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442</TotalTime>
  <Words>46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60</cp:revision>
  <dcterms:created xsi:type="dcterms:W3CDTF">2023-11-09T15:36:14Z</dcterms:created>
  <dcterms:modified xsi:type="dcterms:W3CDTF">2024-03-01T12:38:47Z</dcterms:modified>
</cp:coreProperties>
</file>